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7" r:id="rId2"/>
    <p:sldId id="384" r:id="rId3"/>
    <p:sldId id="431" r:id="rId4"/>
    <p:sldId id="432" r:id="rId5"/>
    <p:sldId id="429" r:id="rId6"/>
    <p:sldId id="437" r:id="rId7"/>
    <p:sldId id="434" r:id="rId8"/>
    <p:sldId id="435" r:id="rId9"/>
    <p:sldId id="293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2"/>
    <a:srgbClr val="FFD60A"/>
    <a:srgbClr val="EE5A4E"/>
    <a:srgbClr val="6D6DFF"/>
    <a:srgbClr val="4E4E4E"/>
    <a:srgbClr val="FF4428"/>
    <a:srgbClr val="40CEE9"/>
    <a:srgbClr val="F5F5F5"/>
    <a:srgbClr val="FB9A50"/>
    <a:srgbClr val="FBD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7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4.svg"/><Relationship Id="rId4" Type="http://schemas.openxmlformats.org/officeDocument/2006/relationships/image" Target="../media/image4.sv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0.sv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Relationship Id="rId1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Relationship Id="rId1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42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3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1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0.svg"/><Relationship Id="rId4" Type="http://schemas.openxmlformats.org/officeDocument/2006/relationships/image" Target="../media/image4.svg"/><Relationship Id="rId9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4.svg"/><Relationship Id="rId4" Type="http://schemas.openxmlformats.org/officeDocument/2006/relationships/image" Target="../media/image4.svg"/><Relationship Id="rId9" Type="http://schemas.openxmlformats.org/officeDocument/2006/relationships/image" Target="../media/image3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22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0.svg"/><Relationship Id="rId4" Type="http://schemas.openxmlformats.org/officeDocument/2006/relationships/image" Target="../media/image4.svg"/><Relationship Id="rId9" Type="http://schemas.openxmlformats.org/officeDocument/2006/relationships/image" Target="../media/image3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4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4.svg"/><Relationship Id="rId9" Type="http://schemas.openxmlformats.org/officeDocument/2006/relationships/image" Target="../media/image4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C6EC0193-6271-45E0-A726-CF16A3B47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BD54EE53-8B11-4042-A448-4FC69C86E8BC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903C262B-5BF6-423E-B94F-FFEF0671D1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5638" y="4902200"/>
            <a:ext cx="507380" cy="194945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85A589E7-726C-44EB-A68A-A15043D306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90D7068B-3702-4248-A596-61CBE856D5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0300" y="492599"/>
            <a:ext cx="1014761" cy="974724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711ED5F-3E89-4CC3-BBF0-957E9A8F106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55539" y="979486"/>
            <a:ext cx="1014761" cy="1462088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D12379E-10C7-4C7A-97DA-AD6A930FA56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886" y="4403525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64DFA15D-EA9B-409F-9FE8-F04ABFF8AA5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25" y="5389562"/>
            <a:ext cx="1526369" cy="1462088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28FECDF-7F0E-47A7-9CF1-0F5DA67C623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505" y="3921917"/>
            <a:ext cx="1014761" cy="1462088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452FF8C2-D9DB-4728-A8A1-CF3BD9D0FCA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50386" y="6350"/>
            <a:ext cx="1526369" cy="974724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B59D7A-B892-410A-8BDC-B25D71CAFD34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05043" y="5876926"/>
            <a:ext cx="1526369" cy="974724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22078652-CCB8-4BD6-8783-6B2A4BE6D994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1809487" y="956504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A30B002-B1C2-4BAA-8A32-12B23D04863A}"/>
              </a:ext>
            </a:extLst>
          </p:cNvPr>
          <p:cNvSpPr/>
          <p:nvPr userDrawn="1"/>
        </p:nvSpPr>
        <p:spPr>
          <a:xfrm>
            <a:off x="1255473" y="3686486"/>
            <a:ext cx="785174" cy="1570348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AD3E9-DC51-4413-8A41-38EAA571AC01}"/>
              </a:ext>
            </a:extLst>
          </p:cNvPr>
          <p:cNvSpPr/>
          <p:nvPr userDrawn="1"/>
        </p:nvSpPr>
        <p:spPr>
          <a:xfrm>
            <a:off x="10376612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3128C0-768A-41EE-95D5-F70B34BA3F3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80394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2A048DE-8491-4F98-88B3-05383BDA9D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5A054B-5557-4D2E-87EA-E7C5D0B2A96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43B746E-D3A5-4B97-BE86-40DF5C693FF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AE8BE75-C439-47FF-91E1-A24B86587B9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A81F8DF-5AAB-4F4B-8358-F8799DA086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1289FFA1-5AE9-4653-9C17-3307C1703F43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49C7F23A-5503-4BC9-A620-066E9C8954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 flipH="1">
            <a:off x="1" y="0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7AEEB0B-F818-4D4A-A934-A837BF2E3E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478" y="5381625"/>
            <a:ext cx="1014761" cy="146446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548D3A8-B2F9-4F24-AAA8-6AED9DF6638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84620" y="1966837"/>
            <a:ext cx="507380" cy="1949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F4E770-DD20-47C7-BA26-4EE249E9FBAD}"/>
              </a:ext>
            </a:extLst>
          </p:cNvPr>
          <p:cNvSpPr/>
          <p:nvPr userDrawn="1"/>
        </p:nvSpPr>
        <p:spPr>
          <a:xfrm rot="16200000">
            <a:off x="696608" y="219079"/>
            <a:ext cx="308070" cy="1332000"/>
          </a:xfrm>
          <a:prstGeom prst="rect">
            <a:avLst/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22B5891-C019-49EF-9555-964559CBEBCC}"/>
              </a:ext>
            </a:extLst>
          </p:cNvPr>
          <p:cNvSpPr/>
          <p:nvPr userDrawn="1"/>
        </p:nvSpPr>
        <p:spPr>
          <a:xfrm>
            <a:off x="11545982" y="35426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9364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ADF4DE43-3567-4FA8-A44E-9D3B9E6869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15175" y="987425"/>
            <a:ext cx="3549650" cy="48831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972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02A699-9C80-44AA-884D-ECDB56F974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5" y="0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3A06172-B304-4924-BCDB-477207A915F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784" y="5883276"/>
            <a:ext cx="1526369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BD65EBE-1B51-4989-A0D1-61D4EDBADD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3D41552-EF1C-45AA-A57E-1C6A9015CA0E}"/>
              </a:ext>
            </a:extLst>
          </p:cNvPr>
          <p:cNvSpPr/>
          <p:nvPr userDrawn="1"/>
        </p:nvSpPr>
        <p:spPr>
          <a:xfrm>
            <a:off x="782986" y="731044"/>
            <a:ext cx="482600" cy="4826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DC4ED7-8C4D-4083-8D9E-7262304156E7}"/>
              </a:ext>
            </a:extLst>
          </p:cNvPr>
          <p:cNvSpPr/>
          <p:nvPr userDrawn="1"/>
        </p:nvSpPr>
        <p:spPr>
          <a:xfrm>
            <a:off x="10913579" y="5137404"/>
            <a:ext cx="527320" cy="1054640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547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BA612427-2FAA-4028-BD1E-5708A5843B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76763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B3C7A23B-3C81-45EA-AA66-497AE14E39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8560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D02B75D-49EC-49DA-BB2E-23465DBC5E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966" y="1476373"/>
            <a:ext cx="3038475" cy="292893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 b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41FEB04C-9AB9-4E24-8293-2E0578F68F7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381" y="3921239"/>
            <a:ext cx="1014761" cy="9747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DE78544D-E0E9-46BC-91DF-45BF74E343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0" y="5395912"/>
            <a:ext cx="507380" cy="146208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BFE3E6-9472-4694-A46B-6F1E2271F20C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60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2">
            <a:extLst>
              <a:ext uri="{FF2B5EF4-FFF2-40B4-BE49-F238E27FC236}">
                <a16:creationId xmlns:a16="http://schemas.microsoft.com/office/drawing/2014/main" id="{6406F8ED-8425-4E1C-89B6-15E057D183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93808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2">
            <a:extLst>
              <a:ext uri="{FF2B5EF4-FFF2-40B4-BE49-F238E27FC236}">
                <a16:creationId xmlns:a16="http://schemas.microsoft.com/office/drawing/2014/main" id="{6121FD85-715C-45FF-8FC8-2E1FC36868B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51106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2">
            <a:extLst>
              <a:ext uri="{FF2B5EF4-FFF2-40B4-BE49-F238E27FC236}">
                <a16:creationId xmlns:a16="http://schemas.microsoft.com/office/drawing/2014/main" id="{AF432111-2332-4B8A-8358-E49A83B00F3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98674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F9599743-0A90-4833-B54C-3E063217331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46241" y="2148416"/>
            <a:ext cx="1947086" cy="194708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FCE75CCD-B54C-4A3B-BEB1-E3AEA6E1807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0300" y="0"/>
            <a:ext cx="1014761" cy="97472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DDAE2CB-9CF4-4550-9CF3-60710994A6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9875"/>
          <a:stretch/>
        </p:blipFill>
        <p:spPr>
          <a:xfrm>
            <a:off x="10661650" y="486887"/>
            <a:ext cx="508650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58D69D5-A2D3-4294-BF2E-A84119EFE38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3A069157-68B3-46C1-BC03-5C46B8378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50000"/>
          <a:stretch/>
        </p:blipFill>
        <p:spPr>
          <a:xfrm>
            <a:off x="0" y="4914304"/>
            <a:ext cx="507380" cy="1462088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1E404817-1D3A-4153-B9FB-6AEF12D80191}"/>
              </a:ext>
            </a:extLst>
          </p:cNvPr>
          <p:cNvSpPr/>
          <p:nvPr userDrawn="1"/>
        </p:nvSpPr>
        <p:spPr>
          <a:xfrm>
            <a:off x="296923" y="518545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CC2ABBEE-20A7-40FE-9DE2-810866852501}"/>
              </a:ext>
            </a:extLst>
          </p:cNvPr>
          <p:cNvSpPr/>
          <p:nvPr userDrawn="1"/>
        </p:nvSpPr>
        <p:spPr>
          <a:xfrm>
            <a:off x="11077103" y="374147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377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D460250C-C8FB-469F-AF95-2556E30226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9174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C1ED5CB-BFEE-4872-B219-211572E41A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03208" y="1958975"/>
            <a:ext cx="4569620" cy="24447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5CD93F4-3A8E-40AA-A0CA-E1DCE03D078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84620" y="4902200"/>
            <a:ext cx="507380" cy="19494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9779E9B-C28B-4903-9FC9-37AAEEC7153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5" y="0"/>
            <a:ext cx="1526369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5BBECFB-9151-473B-A8CD-3647B91AA8D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5631" y="981076"/>
            <a:ext cx="1526369" cy="97472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0D18D5D-4CE1-4532-859A-D62D4C04536D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465241" y="290597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C47D1B3-C53E-41C3-972B-A62D22DB23FB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1BE8C0-73C3-4D42-8955-A8D3D1F61552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420C21-E089-4414-963A-BDF7E3D410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84A8680-DF6A-4E75-97A2-C11FBB6996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B03BC83-C3D0-4CB9-A408-B8E1C0A0D4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99374C-E1AB-4525-BB3B-0ADFC9AE12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481BF08-84BD-45AA-ACE1-516AC9C9521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1104A76-C99D-4A91-BFC0-63DFADD32D0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DA4CFE23-6ADE-44EC-ABCE-546F03C7512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62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F7394FE-7060-4743-BC7E-D1212D09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03206" y="1964531"/>
            <a:ext cx="4564857" cy="29265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F5DD0B-1470-48B8-9FA1-4EB858078E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B5C06B3-5E6C-4C13-A865-8A2C1FFEB92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8DCE0C8-7378-4EA9-B534-E15F220D733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BCC90BD-2143-45AF-BF1F-487523339016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02BCCF-2998-4CD8-8636-E1011E8B45B2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EAAF1E5-B391-4B91-B014-D67F20AA93FA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B23CA7-33DC-4E06-9220-69CFA453632B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107E0B-F373-4829-845E-B35D1F355737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94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11">
            <a:extLst>
              <a:ext uri="{FF2B5EF4-FFF2-40B4-BE49-F238E27FC236}">
                <a16:creationId xmlns:a16="http://schemas.microsoft.com/office/drawing/2014/main" id="{76D2A791-8F33-4AA1-B5EC-88D22B26DC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A841B05-7168-49DF-B102-96B5F7FA1D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80AAF3-1FD5-44BB-BCA9-7C0A7F0D2B2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F47F7EA-3588-4886-97D9-77E8CA1F91A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69858" y="4910138"/>
            <a:ext cx="1014761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FF31AFD2-DA96-45E8-BDF7-F8D34D4E06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7239" y="5395913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2C1112-A4FD-4AF0-94AB-5575540B5315}"/>
              </a:ext>
            </a:extLst>
          </p:cNvPr>
          <p:cNvSpPr/>
          <p:nvPr userDrawn="1"/>
        </p:nvSpPr>
        <p:spPr>
          <a:xfrm>
            <a:off x="365664" y="4910138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1152A12-F748-4446-8FD6-F032A9E9C267}"/>
              </a:ext>
            </a:extLst>
          </p:cNvPr>
          <p:cNvSpPr/>
          <p:nvPr userDrawn="1"/>
        </p:nvSpPr>
        <p:spPr>
          <a:xfrm>
            <a:off x="423416" y="276905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F0191F-8701-4D64-91B0-A2201C30F74D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7007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76EC1B81-8498-4814-9524-FD91959D9F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2254BFC-6376-4A4C-B26B-215399183F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7F9DEC2-8A95-45E7-8961-8B3FDDF8366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AFD6120-1E62-4B3A-A15D-DF107E7742F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DD27439-78B5-49CE-8EBF-D8235CB86D7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1" y="5395912"/>
            <a:ext cx="1014761" cy="14620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6B3A8D-0F41-459E-A803-3416D2B4FF6D}"/>
              </a:ext>
            </a:extLst>
          </p:cNvPr>
          <p:cNvSpPr/>
          <p:nvPr userDrawn="1"/>
        </p:nvSpPr>
        <p:spPr>
          <a:xfrm rot="5400000">
            <a:off x="11118275" y="5681671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CED58A-83B0-4711-9CC5-8194D7D3BE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3A3E201-7B10-4058-B74A-CF6E85783F0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F59659C-968B-4D48-9E00-2FA5B87B14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9DC8D43-EEFD-42C9-B59B-05EBAF013D2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040A8E2-A813-4119-A0A6-F1CEB1FA151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807C258-6DE4-428F-BB18-2B07E3AEE77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170C6470-79AF-4161-8B4F-27B25F19D417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44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E12A7C4B-F800-436F-BFC7-E29DC5EE10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AB99D1F-3734-434C-B1C1-F7CCB2684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0B86A8E-0152-4634-BAAA-3B59A25C8A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65631" y="0"/>
            <a:ext cx="1526369" cy="1462088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44F3E7BD-9DAA-4B87-8312-4C8F368F7BB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0" y="0"/>
            <a:ext cx="1014761" cy="146208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2D71358-B7B7-4540-B2E6-2EDF9D95DA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681019C-850C-4CFF-B4DC-4DD0CF983D4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079125" y="0"/>
            <a:ext cx="2033749" cy="4873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E956E6B-64A4-4D43-B4FF-1DCE23DE9E63}"/>
              </a:ext>
            </a:extLst>
          </p:cNvPr>
          <p:cNvSpPr/>
          <p:nvPr userDrawn="1"/>
        </p:nvSpPr>
        <p:spPr>
          <a:xfrm>
            <a:off x="10910539" y="708025"/>
            <a:ext cx="533400" cy="533400"/>
          </a:xfrm>
          <a:prstGeom prst="ellipse">
            <a:avLst/>
          </a:prstGeom>
          <a:solidFill>
            <a:srgbClr val="EE5A4E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FB8DC6-C4A3-4C7D-987E-907D52851DDB}"/>
              </a:ext>
            </a:extLst>
          </p:cNvPr>
          <p:cNvSpPr/>
          <p:nvPr userDrawn="1"/>
        </p:nvSpPr>
        <p:spPr>
          <a:xfrm rot="16200000">
            <a:off x="511965" y="-517523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4233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0959273A-7AB7-44FB-A039-1B9808389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6FDDF7BC-415B-4B7F-B1FC-CB2096D6ED1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23B7DDB-07E5-4367-8B87-64ABEACD5D2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CB1ACE25-F62A-461C-A987-FA00A626D5B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2231C716-5F8C-4F83-9C81-6F92F1308504}"/>
              </a:ext>
            </a:extLst>
          </p:cNvPr>
          <p:cNvSpPr/>
          <p:nvPr userDrawn="1"/>
        </p:nvSpPr>
        <p:spPr>
          <a:xfrm>
            <a:off x="1487092" y="1134325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8BFA5A6B-45AC-415C-9135-A71C2D6F6F50}"/>
              </a:ext>
            </a:extLst>
          </p:cNvPr>
          <p:cNvSpPr/>
          <p:nvPr userDrawn="1"/>
        </p:nvSpPr>
        <p:spPr>
          <a:xfrm>
            <a:off x="11358174" y="5008149"/>
            <a:ext cx="600577" cy="12011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1792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C78D9F9-2B0E-4B7A-A8DB-1AF71FF9D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63BC98-C240-4658-94BF-059C633D407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11E0AA2-9B8E-4FA4-8CC0-4DB89EFF7B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33C5B0E-A6CA-44E0-9D34-353B53A0BE9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883276"/>
            <a:ext cx="1522141" cy="97472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B9A0022-99D9-432E-B775-2EBF89797A02}"/>
              </a:ext>
            </a:extLst>
          </p:cNvPr>
          <p:cNvSpPr>
            <a:spLocks/>
          </p:cNvSpPr>
          <p:nvPr userDrawn="1"/>
        </p:nvSpPr>
        <p:spPr>
          <a:xfrm rot="18900000" flipH="1">
            <a:off x="628692" y="430364"/>
            <a:ext cx="108000" cy="468000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07C744C-14E3-4E23-97F4-7C66E030A1BE}"/>
              </a:ext>
            </a:extLst>
          </p:cNvPr>
          <p:cNvSpPr/>
          <p:nvPr userDrawn="1"/>
        </p:nvSpPr>
        <p:spPr>
          <a:xfrm>
            <a:off x="11923473" y="6026161"/>
            <a:ext cx="268527" cy="537054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CFA87D-B268-4B4A-B90B-8E4AE86D4178}"/>
              </a:ext>
            </a:extLst>
          </p:cNvPr>
          <p:cNvSpPr/>
          <p:nvPr userDrawn="1"/>
        </p:nvSpPr>
        <p:spPr>
          <a:xfrm flipH="1">
            <a:off x="10867958" y="6751562"/>
            <a:ext cx="1174700" cy="106438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B5F41A-FAC9-41CE-B25E-CF3A8AE6EF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61594" y="5530838"/>
            <a:ext cx="54000" cy="1086377"/>
            <a:chOff x="6515161" y="2591286"/>
            <a:chExt cx="90000" cy="1810626"/>
          </a:xfrm>
          <a:solidFill>
            <a:srgbClr val="FBD965"/>
          </a:solidFill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651BE1A-C662-4F83-B1F4-E16F1F8EAA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9535F93-2E66-4983-A61E-9CB889FFAF2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1F952D-7A20-4364-B926-B9CD7661F4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400241-244C-4719-85C6-A179125C01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3CDD2E-6A43-472C-A66A-1FA25102D2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53750A2-328C-4EB0-9969-1126B60B0991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6563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EF9CCC8-024D-43BF-9A13-2C93D1D1797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395912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64ED61-AA24-43A6-B7CC-ECDA356A722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8A1FE8B7-E317-4A60-B7D0-F7636FA171E0}"/>
              </a:ext>
            </a:extLst>
          </p:cNvPr>
          <p:cNvSpPr/>
          <p:nvPr userDrawn="1"/>
        </p:nvSpPr>
        <p:spPr>
          <a:xfrm>
            <a:off x="370856" y="201949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213268-A900-4DC1-A081-12BEF74740C0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D3F4A0-158D-4F6B-90B0-F8FF6A71B307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5BF2A2-2433-47EC-8DE4-6A1CA3DCED6E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C4C0A-4DA0-458B-BEE7-79C7288A56FB}"/>
              </a:ext>
            </a:extLst>
          </p:cNvPr>
          <p:cNvSpPr/>
          <p:nvPr userDrawn="1"/>
        </p:nvSpPr>
        <p:spPr>
          <a:xfrm rot="5400000">
            <a:off x="11154362" y="-173328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599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88060EA-7B0E-454D-AAA3-2A88ABDF72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5631" y="0"/>
            <a:ext cx="1526369" cy="97472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70BC2C0-9BDD-4EBE-8706-229CFB3DB4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526369" cy="1462088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481E3F7-84A1-420A-A478-833FAB7430C6}"/>
              </a:ext>
            </a:extLst>
          </p:cNvPr>
          <p:cNvSpPr/>
          <p:nvPr userDrawn="1"/>
        </p:nvSpPr>
        <p:spPr>
          <a:xfrm>
            <a:off x="339709" y="5609361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4CF1084-B909-4ADD-BC55-7BD85AF1F62A}"/>
              </a:ext>
            </a:extLst>
          </p:cNvPr>
          <p:cNvGrpSpPr/>
          <p:nvPr userDrawn="1"/>
        </p:nvGrpSpPr>
        <p:grpSpPr>
          <a:xfrm>
            <a:off x="10768689" y="6001689"/>
            <a:ext cx="750165" cy="420914"/>
            <a:chOff x="6096000" y="1219200"/>
            <a:chExt cx="928006" cy="5207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9CA5784-A4AE-4EA2-9AE1-254B986A26A2}"/>
                </a:ext>
              </a:extLst>
            </p:cNvPr>
            <p:cNvSpPr/>
            <p:nvPr userDrawn="1"/>
          </p:nvSpPr>
          <p:spPr>
            <a:xfrm>
              <a:off x="6503306" y="1219200"/>
              <a:ext cx="520700" cy="520700"/>
            </a:xfrm>
            <a:prstGeom prst="ellipse">
              <a:avLst/>
            </a:prstGeom>
            <a:solidFill>
              <a:srgbClr val="EE5A4E"/>
            </a:solidFill>
            <a:ln w="34925" cap="flat">
              <a:solidFill>
                <a:srgbClr val="EE5A4E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27FFABF-844E-4C58-AF73-E4AE64523C33}"/>
                </a:ext>
              </a:extLst>
            </p:cNvPr>
            <p:cNvSpPr/>
            <p:nvPr userDrawn="1"/>
          </p:nvSpPr>
          <p:spPr>
            <a:xfrm>
              <a:off x="6096000" y="1219200"/>
              <a:ext cx="520700" cy="520700"/>
            </a:xfrm>
            <a:prstGeom prst="ellipse">
              <a:avLst/>
            </a:prstGeom>
            <a:noFill/>
            <a:ln w="34925" cap="flat">
              <a:solidFill>
                <a:srgbClr val="40CEE9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F19C55-0E18-4A30-A84F-C5A5E1490C0A}"/>
              </a:ext>
            </a:extLst>
          </p:cNvPr>
          <p:cNvSpPr/>
          <p:nvPr userDrawn="1"/>
        </p:nvSpPr>
        <p:spPr>
          <a:xfrm rot="5400000">
            <a:off x="11251245" y="-287755"/>
            <a:ext cx="114304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85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13F63551-8DF0-414E-A3B8-39799361E3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4858" y="3921239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758C770C-1FD6-4833-9856-5B767CCF22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4620" y="5395912"/>
            <a:ext cx="507380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EBD3D21-7796-410C-9A49-5250740580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014761" cy="19494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53E301-F4BE-4893-B57E-7CACDBECDB7E}"/>
              </a:ext>
            </a:extLst>
          </p:cNvPr>
          <p:cNvSpPr/>
          <p:nvPr userDrawn="1"/>
        </p:nvSpPr>
        <p:spPr>
          <a:xfrm rot="5400000">
            <a:off x="1276473" y="649180"/>
            <a:ext cx="30807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799A27-77D5-4B8F-8629-3A04632CF9C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7417" y="5366343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8D33D79-9709-450B-AF2B-20A54B1D115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7291B30-1702-4F92-B956-2D1F517EEE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C42893-F28F-45E8-952C-50B1AFEDAF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73E27D-44F3-4E09-BB2D-D1A49B540A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4B1ADBB-6B55-4BB7-ABEF-01CA2BE2F3A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90F8E857-A7BA-4AA0-8318-4A86A08D1986}"/>
              </a:ext>
            </a:extLst>
          </p:cNvPr>
          <p:cNvSpPr/>
          <p:nvPr userDrawn="1"/>
        </p:nvSpPr>
        <p:spPr>
          <a:xfrm>
            <a:off x="11034394" y="66436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1723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403C90C-F8C5-4BA5-B311-EB3BC85682F3}"/>
              </a:ext>
            </a:extLst>
          </p:cNvPr>
          <p:cNvSpPr/>
          <p:nvPr userDrawn="1"/>
        </p:nvSpPr>
        <p:spPr>
          <a:xfrm flipH="1">
            <a:off x="11475170" y="491617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61F76F97-7F7A-4D99-B807-F5954EC913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5883276"/>
            <a:ext cx="1014761" cy="974724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0EF2E6D0-0204-489D-BFDE-E493220110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2033749" cy="487362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0D155E6-785D-483F-AA80-ECC1C59B61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380" y="5883276"/>
            <a:ext cx="1526369" cy="974724"/>
          </a:xfrm>
          <a:prstGeom prst="rect">
            <a:avLst/>
          </a:prstGeom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26C55567-A024-4922-B53F-F545D211CC46}"/>
              </a:ext>
            </a:extLst>
          </p:cNvPr>
          <p:cNvSpPr/>
          <p:nvPr userDrawn="1"/>
        </p:nvSpPr>
        <p:spPr>
          <a:xfrm>
            <a:off x="295436" y="202766"/>
            <a:ext cx="441256" cy="882512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69F09D-352E-43C4-8FB7-5F725740BEBF}"/>
              </a:ext>
            </a:extLst>
          </p:cNvPr>
          <p:cNvSpPr>
            <a:spLocks noChangeAspect="1"/>
          </p:cNvSpPr>
          <p:nvPr userDrawn="1"/>
        </p:nvSpPr>
        <p:spPr>
          <a:xfrm rot="18900000">
            <a:off x="521618" y="5754502"/>
            <a:ext cx="108000" cy="1140059"/>
          </a:xfrm>
          <a:prstGeom prst="roundRect">
            <a:avLst>
              <a:gd name="adj" fmla="val 50000"/>
            </a:avLst>
          </a:prstGeom>
          <a:solidFill>
            <a:srgbClr val="FB9A50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158CC4-0C62-44CF-A5A7-6BA22DB86F62}"/>
              </a:ext>
            </a:extLst>
          </p:cNvPr>
          <p:cNvSpPr/>
          <p:nvPr userDrawn="1"/>
        </p:nvSpPr>
        <p:spPr>
          <a:xfrm>
            <a:off x="11259124" y="5530838"/>
            <a:ext cx="127000" cy="1332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ED7A86-79FE-4A86-A935-3B9EA9813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638176" y="4444461"/>
            <a:ext cx="54000" cy="1086377"/>
            <a:chOff x="6515161" y="2591286"/>
            <a:chExt cx="90000" cy="1810626"/>
          </a:xfrm>
          <a:solidFill>
            <a:srgbClr val="EE5A4E"/>
          </a:soli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17FA9BE1-F17C-4C98-BF26-735FC349D15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2591286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27163A-6240-45F4-A5BE-B101AC5FFB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021443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16719D6-CC65-4203-BA65-0C52DEC96C7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451600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238FA-2BB6-4073-9A4C-324719892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3881757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3A7D765-60F6-4839-83B5-30C28DDFF3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15161" y="4311912"/>
              <a:ext cx="90000" cy="90000"/>
            </a:xfrm>
            <a:prstGeom prst="ellipse">
              <a:avLst/>
            </a:prstGeom>
            <a:grpFill/>
            <a:ln w="19050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090B8C3C-61FF-498A-8159-E95165F73697}"/>
              </a:ext>
            </a:extLst>
          </p:cNvPr>
          <p:cNvSpPr/>
          <p:nvPr userDrawn="1"/>
        </p:nvSpPr>
        <p:spPr>
          <a:xfrm>
            <a:off x="11259124" y="342684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56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480B081-AF8A-4E97-B492-227CC80E9F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7239" y="0"/>
            <a:ext cx="1014761" cy="146208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84BF3677-7B94-48CA-AEDB-6A7273D8C55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395912"/>
            <a:ext cx="1014761" cy="146208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38237D2-61A7-41BE-AA8B-293653D7628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79126" y="0"/>
            <a:ext cx="2033749" cy="487362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AD98EE5-2EA2-4381-A626-508D57118A07}"/>
              </a:ext>
            </a:extLst>
          </p:cNvPr>
          <p:cNvSpPr/>
          <p:nvPr userDrawn="1"/>
        </p:nvSpPr>
        <p:spPr>
          <a:xfrm>
            <a:off x="311216" y="338716"/>
            <a:ext cx="392328" cy="784655"/>
          </a:xfrm>
          <a:custGeom>
            <a:avLst/>
            <a:gdLst>
              <a:gd name="connsiteX0" fmla="*/ 1041400 w 1041400"/>
              <a:gd name="connsiteY0" fmla="*/ 0 h 2082800"/>
              <a:gd name="connsiteX1" fmla="*/ 1041400 w 1041400"/>
              <a:gd name="connsiteY1" fmla="*/ 2082800 h 2082800"/>
              <a:gd name="connsiteX2" fmla="*/ 0 w 1041400"/>
              <a:gd name="connsiteY2" fmla="*/ 1041400 h 2082800"/>
              <a:gd name="connsiteX3" fmla="*/ 1041400 w 1041400"/>
              <a:gd name="connsiteY3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400" h="2082800">
                <a:moveTo>
                  <a:pt x="1041400" y="0"/>
                </a:moveTo>
                <a:lnTo>
                  <a:pt x="1041400" y="2082800"/>
                </a:ln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rgbClr val="FBD965"/>
          </a:solidFill>
          <a:ln w="1270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817182-E815-4920-BE77-95558575C25E}"/>
              </a:ext>
            </a:extLst>
          </p:cNvPr>
          <p:cNvSpPr/>
          <p:nvPr userDrawn="1"/>
        </p:nvSpPr>
        <p:spPr>
          <a:xfrm>
            <a:off x="804304" y="6141502"/>
            <a:ext cx="420914" cy="420914"/>
          </a:xfrm>
          <a:prstGeom prst="ellipse">
            <a:avLst/>
          </a:prstGeom>
          <a:solidFill>
            <a:srgbClr val="EE5A4E"/>
          </a:solidFill>
          <a:ln w="34925" cap="flat">
            <a:solidFill>
              <a:srgbClr val="EE5A4E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BD63E-B8E7-4AD0-8C3E-EE5729491F3B}"/>
              </a:ext>
            </a:extLst>
          </p:cNvPr>
          <p:cNvSpPr/>
          <p:nvPr userDrawn="1"/>
        </p:nvSpPr>
        <p:spPr>
          <a:xfrm>
            <a:off x="10966782" y="520586"/>
            <a:ext cx="420914" cy="420914"/>
          </a:xfrm>
          <a:prstGeom prst="ellipse">
            <a:avLst/>
          </a:prstGeom>
          <a:noFill/>
          <a:ln w="34925" cap="flat">
            <a:solidFill>
              <a:srgbClr val="40CEE9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782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B497AEFB-D6F5-4F24-BB0C-5B9FD8815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E2E2F31A-1947-4F06-B43B-737F8FE02E6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62BEEE3-34FA-4EED-8CBB-9E8DC7F7A42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1" y="494409"/>
            <a:ext cx="1014761" cy="146208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81D51B81-4D89-4BE0-A92D-2241580CE95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50351" y="5875112"/>
            <a:ext cx="1014761" cy="974724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AB05D7-FBBF-4A53-9629-3B2254DCBB6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9075" y="5387748"/>
            <a:ext cx="1014761" cy="1462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3CBC5F-FA4E-4BBA-A813-8B26D8778F3A}"/>
              </a:ext>
            </a:extLst>
          </p:cNvPr>
          <p:cNvSpPr/>
          <p:nvPr userDrawn="1"/>
        </p:nvSpPr>
        <p:spPr>
          <a:xfrm>
            <a:off x="355726" y="1039989"/>
            <a:ext cx="308070" cy="1332000"/>
          </a:xfrm>
          <a:prstGeom prst="rect">
            <a:avLst/>
          </a:prstGeom>
          <a:solidFill>
            <a:srgbClr val="F8BCC7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49DA300D-3345-48FC-B3B3-B4FD053CD6F7}"/>
              </a:ext>
            </a:extLst>
          </p:cNvPr>
          <p:cNvSpPr/>
          <p:nvPr userDrawn="1"/>
        </p:nvSpPr>
        <p:spPr>
          <a:xfrm>
            <a:off x="10454655" y="5697878"/>
            <a:ext cx="420914" cy="420914"/>
          </a:xfrm>
          <a:prstGeom prst="donut">
            <a:avLst/>
          </a:prstGeom>
          <a:solidFill>
            <a:srgbClr val="EE5A4E"/>
          </a:solidFill>
          <a:ln w="349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1C9FE4-BDA8-48A4-AE73-18735D2BADE5}"/>
              </a:ext>
            </a:extLst>
          </p:cNvPr>
          <p:cNvSpPr/>
          <p:nvPr userDrawn="1"/>
        </p:nvSpPr>
        <p:spPr>
          <a:xfrm>
            <a:off x="11778217" y="361453"/>
            <a:ext cx="116114" cy="864000"/>
          </a:xfrm>
          <a:prstGeom prst="rect">
            <a:avLst/>
          </a:prstGeom>
          <a:solidFill>
            <a:srgbClr val="40CEE9"/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859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81C9621A-D4FD-4976-AC1C-0BF02179561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402A81-AFED-4E1D-8539-ABAC57D40E00}"/>
              </a:ext>
            </a:extLst>
          </p:cNvPr>
          <p:cNvSpPr txBox="1"/>
          <p:nvPr/>
        </p:nvSpPr>
        <p:spPr>
          <a:xfrm>
            <a:off x="2438400" y="2862373"/>
            <a:ext cx="7876032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hu-HU" altLang="ko-KR" sz="8800">
                <a:latin typeface="+mj-lt"/>
                <a:cs typeface="Arial" panose="020B0604020202020204" pitchFamily="34" charset="0"/>
              </a:rPr>
              <a:t>C# WPF Tetris Játék</a:t>
            </a:r>
            <a:endParaRPr lang="ko-KR" altLang="en-US" sz="8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6F9F-0E5C-4DE6-AF81-8E43CB58EA79}"/>
              </a:ext>
            </a:extLst>
          </p:cNvPr>
          <p:cNvSpPr txBox="1"/>
          <p:nvPr/>
        </p:nvSpPr>
        <p:spPr>
          <a:xfrm>
            <a:off x="2438400" y="4308923"/>
            <a:ext cx="6651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sz="2000">
                <a:solidFill>
                  <a:schemeClr val="tx1"/>
                </a:solidFill>
              </a:rPr>
              <a:t>Balogh Ádám – Dunai Krisztián – Jakab Máté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B6B497-F91B-48B3-8324-7D05CA7D8D07}"/>
              </a:ext>
            </a:extLst>
          </p:cNvPr>
          <p:cNvSpPr txBox="1"/>
          <p:nvPr/>
        </p:nvSpPr>
        <p:spPr>
          <a:xfrm>
            <a:off x="2241550" y="123964"/>
            <a:ext cx="77089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hu-HU" altLang="ko-KR" sz="6600">
                <a:latin typeface="+mj-lt"/>
                <a:cs typeface="Arial" panose="020B0604020202020204" pitchFamily="34" charset="0"/>
              </a:rPr>
              <a:t>RÖVID ISMERTETÉS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BA10739-5384-F870-5F56-E1B0612ACAB7}"/>
              </a:ext>
            </a:extLst>
          </p:cNvPr>
          <p:cNvSpPr txBox="1"/>
          <p:nvPr/>
        </p:nvSpPr>
        <p:spPr>
          <a:xfrm>
            <a:off x="342736" y="1536174"/>
            <a:ext cx="113707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A Tetris egy klasszikus puzzle játék</a:t>
            </a:r>
          </a:p>
          <a:p>
            <a:endParaRPr lang="hu-HU" sz="4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Cél: sorok kitöltése különböző alakzatokkal</a:t>
            </a:r>
          </a:p>
          <a:p>
            <a:endParaRPr lang="hu-HU" sz="4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A játékos pontokat szerez a kitöltött sorok után</a:t>
            </a:r>
          </a:p>
        </p:txBody>
      </p:sp>
      <p:pic>
        <p:nvPicPr>
          <p:cNvPr id="1026" name="Picture 2" descr="Tetris Icons - Free SVG &amp; PNG Tetris Images - Noun Project">
            <a:extLst>
              <a:ext uri="{FF2B5EF4-FFF2-40B4-BE49-F238E27FC236}">
                <a16:creationId xmlns:a16="http://schemas.microsoft.com/office/drawing/2014/main" id="{75604808-3F57-AFF9-9102-89FD3ED1A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56" y="4458414"/>
            <a:ext cx="2399586" cy="23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63F8D-0B75-05C2-816E-215DF8B17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C3331A-F0B7-49B8-C574-7ECF4D054A8C}"/>
              </a:ext>
            </a:extLst>
          </p:cNvPr>
          <p:cNvSpPr txBox="1"/>
          <p:nvPr/>
        </p:nvSpPr>
        <p:spPr>
          <a:xfrm>
            <a:off x="2241550" y="123964"/>
            <a:ext cx="77089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hu-HU" altLang="ko-KR" sz="6600">
                <a:latin typeface="+mj-lt"/>
                <a:cs typeface="Arial" panose="020B0604020202020204" pitchFamily="34" charset="0"/>
              </a:rPr>
              <a:t>HASznált eszközök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BEED2F0-7B0A-F616-8041-71F866EE5F18}"/>
              </a:ext>
            </a:extLst>
          </p:cNvPr>
          <p:cNvSpPr txBox="1"/>
          <p:nvPr/>
        </p:nvSpPr>
        <p:spPr>
          <a:xfrm>
            <a:off x="342736" y="1536174"/>
            <a:ext cx="113707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hu-HU" sz="4000"/>
              <a:t>Visual Studio 2022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hu-HU" sz="4000"/>
              <a:t>C# és WPF (.NET 8.0)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hu-HU" sz="4000"/>
              <a:t>GitHub a fájlmegosztáshoz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hu-HU" sz="4000"/>
              <a:t>JSON a fájlkezeléshez</a:t>
            </a:r>
          </a:p>
        </p:txBody>
      </p:sp>
      <p:pic>
        <p:nvPicPr>
          <p:cNvPr id="1026" name="Picture 2" descr="Tetris Icons - Free SVG &amp; PNG Tetris Images - Noun Project">
            <a:extLst>
              <a:ext uri="{FF2B5EF4-FFF2-40B4-BE49-F238E27FC236}">
                <a16:creationId xmlns:a16="http://schemas.microsoft.com/office/drawing/2014/main" id="{1DB3D6C6-C255-61C2-6B0C-52B4491D2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708" y="1613653"/>
            <a:ext cx="2399586" cy="23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C391CF4-AB3A-80DC-D8E0-BFA9FAE4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312" y="4394933"/>
            <a:ext cx="1475232" cy="147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 Sharp (C#) &quot; Icon - Download for free – Iconduck">
            <a:extLst>
              <a:ext uri="{FF2B5EF4-FFF2-40B4-BE49-F238E27FC236}">
                <a16:creationId xmlns:a16="http://schemas.microsoft.com/office/drawing/2014/main" id="{372209D6-B175-63A8-FB16-CD7130949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89" y="4683869"/>
            <a:ext cx="1600327" cy="179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AAEC5CBE-22F8-99AE-BC25-A62AEBFAE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58" y="3837149"/>
            <a:ext cx="2033016" cy="203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94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B31D3-220D-2CED-AEC2-57735A14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31E128-7C35-37A5-5A0F-28B4B78C874C}"/>
              </a:ext>
            </a:extLst>
          </p:cNvPr>
          <p:cNvSpPr txBox="1"/>
          <p:nvPr/>
        </p:nvSpPr>
        <p:spPr>
          <a:xfrm>
            <a:off x="2241550" y="123964"/>
            <a:ext cx="77089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hu-HU" altLang="ko-KR" sz="6600">
                <a:latin typeface="+mj-lt"/>
                <a:cs typeface="Arial" panose="020B0604020202020204" pitchFamily="34" charset="0"/>
              </a:rPr>
              <a:t>TERVEZÉSI FOLYAMAT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20642F43-72CE-F69F-689A-43320FDD34DE}"/>
              </a:ext>
            </a:extLst>
          </p:cNvPr>
          <p:cNvSpPr txBox="1"/>
          <p:nvPr/>
        </p:nvSpPr>
        <p:spPr>
          <a:xfrm>
            <a:off x="342736" y="1536174"/>
            <a:ext cx="1137072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Alapmechanika megtervezése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UI elemek és menürendszer megtervezése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Objektumorientáltság megtervezése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Extra funkciók: „Hold”, scoreboard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4000"/>
          </a:p>
        </p:txBody>
      </p:sp>
      <p:pic>
        <p:nvPicPr>
          <p:cNvPr id="1026" name="Picture 2" descr="Tetris Icons - Free SVG &amp; PNG Tetris Images - Noun Project">
            <a:extLst>
              <a:ext uri="{FF2B5EF4-FFF2-40B4-BE49-F238E27FC236}">
                <a16:creationId xmlns:a16="http://schemas.microsoft.com/office/drawing/2014/main" id="{D6E4D757-9D37-58EF-B383-178FE2B60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6" y="4266390"/>
            <a:ext cx="2399586" cy="23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EAA5E9E-7F0C-C5D0-6676-E7E2414FF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44" y="4015124"/>
            <a:ext cx="6373836" cy="28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9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019AAB-4072-45DD-BD21-5A5FDCE9D593}"/>
              </a:ext>
            </a:extLst>
          </p:cNvPr>
          <p:cNvSpPr txBox="1"/>
          <p:nvPr/>
        </p:nvSpPr>
        <p:spPr>
          <a:xfrm>
            <a:off x="-89351" y="1100327"/>
            <a:ext cx="6160007" cy="267765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>
                <a:solidFill>
                  <a:schemeClr val="tx1"/>
                </a:solidFill>
              </a:rPr>
              <a:t>Különböző blokktípusok: I,T,L stb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>
                <a:solidFill>
                  <a:schemeClr val="tx1"/>
                </a:solidFill>
              </a:rPr>
              <a:t>Mozgások: Forgatás, oldalirány, gyors ejtés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>
                <a:solidFill>
                  <a:schemeClr val="tx1"/>
                </a:solidFill>
              </a:rPr>
              <a:t>„Hold” funkció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>
                <a:solidFill>
                  <a:schemeClr val="tx1"/>
                </a:solidFill>
              </a:rPr>
              <a:t>Következő blokk megjelenítése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2800">
                <a:solidFill>
                  <a:schemeClr val="tx1"/>
                </a:solidFill>
              </a:rPr>
              <a:t>Pontszám és játékidő kijelzése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97F30-F198-4B90-96C6-B4525951E810}"/>
              </a:ext>
            </a:extLst>
          </p:cNvPr>
          <p:cNvSpPr txBox="1"/>
          <p:nvPr/>
        </p:nvSpPr>
        <p:spPr>
          <a:xfrm>
            <a:off x="809942" y="59989"/>
            <a:ext cx="5490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4800">
                <a:latin typeface="+mj-lt"/>
                <a:cs typeface="Arial" panose="020B0604020202020204" pitchFamily="34" charset="0"/>
              </a:rPr>
              <a:t>Játékmenet és funkciók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Kép 9" descr="A képen képernyőkép, szöveg, diagra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0BC39C6-6A96-2D78-D365-C30CC3531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56" y="804672"/>
            <a:ext cx="6121344" cy="5559552"/>
          </a:xfrm>
          <a:prstGeom prst="rect">
            <a:avLst/>
          </a:prstGeom>
        </p:spPr>
      </p:pic>
      <p:pic>
        <p:nvPicPr>
          <p:cNvPr id="13" name="Picture 2" descr="Tetris Icons - Free SVG &amp; PNG Tetris Images - Noun Project">
            <a:extLst>
              <a:ext uri="{FF2B5EF4-FFF2-40B4-BE49-F238E27FC236}">
                <a16:creationId xmlns:a16="http://schemas.microsoft.com/office/drawing/2014/main" id="{E9ABA1E8-91D1-5629-8BC8-68531821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60" y="4220670"/>
            <a:ext cx="2399586" cy="23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FCBAF-A19D-AFFF-3505-E2D6CF9B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B9E66F-3355-F89D-35A1-901402670C89}"/>
              </a:ext>
            </a:extLst>
          </p:cNvPr>
          <p:cNvSpPr txBox="1"/>
          <p:nvPr/>
        </p:nvSpPr>
        <p:spPr>
          <a:xfrm>
            <a:off x="-89351" y="1100327"/>
            <a:ext cx="8282375" cy="2062103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buFont typeface="Wingdings" panose="05000000000000000000" pitchFamily="2" charset="2"/>
              <a:buChar char="§"/>
              <a:defRPr sz="1200">
                <a:solidFill>
                  <a:srgbClr val="4D4D4D"/>
                </a:solidFill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>
                <a:solidFill>
                  <a:schemeClr val="tx1"/>
                </a:solidFill>
              </a:rPr>
              <a:t>Főmenü: Indítás, kilépés, scoreboard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>
                <a:solidFill>
                  <a:schemeClr val="tx1"/>
                </a:solidFill>
              </a:rPr>
              <a:t>Játék közbeni elemek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>
                <a:solidFill>
                  <a:schemeClr val="tx1"/>
                </a:solidFill>
              </a:rPr>
              <a:t>Scoreboard mentés és megjelenítés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>
                <a:solidFill>
                  <a:schemeClr val="tx1"/>
                </a:solidFill>
              </a:rPr>
              <a:t>Játék vége menü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56DDB-406B-429D-144F-B537B4337B04}"/>
              </a:ext>
            </a:extLst>
          </p:cNvPr>
          <p:cNvSpPr txBox="1"/>
          <p:nvPr/>
        </p:nvSpPr>
        <p:spPr>
          <a:xfrm>
            <a:off x="809942" y="59989"/>
            <a:ext cx="5490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4800">
                <a:latin typeface="+mj-lt"/>
                <a:cs typeface="Arial" panose="020B0604020202020204" pitchFamily="34" charset="0"/>
              </a:rPr>
              <a:t>UI és menürendszer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3" name="Picture 2" descr="Tetris Icons - Free SVG &amp; PNG Tetris Images - Noun Project">
            <a:extLst>
              <a:ext uri="{FF2B5EF4-FFF2-40B4-BE49-F238E27FC236}">
                <a16:creationId xmlns:a16="http://schemas.microsoft.com/office/drawing/2014/main" id="{0B252A91-0D14-1DC6-9FA8-31E4F5D38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238" y="59989"/>
            <a:ext cx="2399586" cy="23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 descr="A képen szöveg, képernyőkép, Betűtípus, so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C5F8B60-9953-8E9C-A7AF-8DEB40777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5" y="3371771"/>
            <a:ext cx="6800526" cy="2206069"/>
          </a:xfrm>
          <a:prstGeom prst="rect">
            <a:avLst/>
          </a:prstGeom>
        </p:spPr>
      </p:pic>
      <p:pic>
        <p:nvPicPr>
          <p:cNvPr id="5" name="Kép 4" descr="A képen szöveg, képernyőkép, Betűtípus, Grafik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91DC56B-325C-83A0-E084-B878A84EF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78" y="2668916"/>
            <a:ext cx="3581900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7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2226-5E0B-BEB9-3021-A9BD8471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A50CE0-2D6C-E123-40DA-83EFCC228F4C}"/>
              </a:ext>
            </a:extLst>
          </p:cNvPr>
          <p:cNvSpPr txBox="1"/>
          <p:nvPr/>
        </p:nvSpPr>
        <p:spPr>
          <a:xfrm>
            <a:off x="2241550" y="123964"/>
            <a:ext cx="77089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hu-HU" altLang="ko-KR" sz="6600">
                <a:latin typeface="+mj-lt"/>
                <a:cs typeface="Arial" panose="020B0604020202020204" pitchFamily="34" charset="0"/>
              </a:rPr>
              <a:t>Fejlesztési folyamat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93AB051-8636-FA47-3941-E00A217553ED}"/>
              </a:ext>
            </a:extLst>
          </p:cNvPr>
          <p:cNvSpPr txBox="1"/>
          <p:nvPr/>
        </p:nvSpPr>
        <p:spPr>
          <a:xfrm>
            <a:off x="342736" y="1536174"/>
            <a:ext cx="113707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Alapjáték működésének leprogramozása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UI és menürendszer integrálása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JSON fájlkezelés a scoreboard számára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4000"/>
          </a:p>
        </p:txBody>
      </p:sp>
      <p:pic>
        <p:nvPicPr>
          <p:cNvPr id="1026" name="Picture 2" descr="Tetris Icons - Free SVG &amp; PNG Tetris Images - Noun Project">
            <a:extLst>
              <a:ext uri="{FF2B5EF4-FFF2-40B4-BE49-F238E27FC236}">
                <a16:creationId xmlns:a16="http://schemas.microsoft.com/office/drawing/2014/main" id="{BC36CA6E-9124-C0D9-4191-CFD7A825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52" y="3896463"/>
            <a:ext cx="2399586" cy="23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Tetris - Free shapes icons">
            <a:extLst>
              <a:ext uri="{FF2B5EF4-FFF2-40B4-BE49-F238E27FC236}">
                <a16:creationId xmlns:a16="http://schemas.microsoft.com/office/drawing/2014/main" id="{9E182B68-049C-B047-5E7B-9B629B7DC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" y="3194304"/>
            <a:ext cx="3803904" cy="380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64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5AE0D-B2B3-6EB5-9E06-FFD532C2D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DC2A5D-213D-EFB8-928C-E8265560DD05}"/>
              </a:ext>
            </a:extLst>
          </p:cNvPr>
          <p:cNvSpPr txBox="1"/>
          <p:nvPr/>
        </p:nvSpPr>
        <p:spPr>
          <a:xfrm>
            <a:off x="2241550" y="123964"/>
            <a:ext cx="770890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hu-HU" altLang="ko-KR" sz="6600">
                <a:latin typeface="+mj-lt"/>
                <a:cs typeface="Arial" panose="020B0604020202020204" pitchFamily="34" charset="0"/>
              </a:rPr>
              <a:t>Json scoreboard tárolás</a:t>
            </a:r>
            <a:endParaRPr lang="ko-KR" altLang="en-US" sz="6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13DA1A4-2E2A-D742-D059-EFB19E7D89FC}"/>
              </a:ext>
            </a:extLst>
          </p:cNvPr>
          <p:cNvSpPr txBox="1"/>
          <p:nvPr/>
        </p:nvSpPr>
        <p:spPr>
          <a:xfrm>
            <a:off x="342736" y="1536174"/>
            <a:ext cx="113707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Kilépés után is megmaradó pontszámok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Tárolt adatok: dátum, játékidő, pontszám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4000"/>
              <a:t>Betöltés és kiírás a UI felületen</a:t>
            </a:r>
          </a:p>
        </p:txBody>
      </p:sp>
      <p:pic>
        <p:nvPicPr>
          <p:cNvPr id="1026" name="Picture 2" descr="Tetris Icons - Free SVG &amp; PNG Tetris Images - Noun Project">
            <a:extLst>
              <a:ext uri="{FF2B5EF4-FFF2-40B4-BE49-F238E27FC236}">
                <a16:creationId xmlns:a16="http://schemas.microsoft.com/office/drawing/2014/main" id="{66011C20-8B23-2E0F-123D-050949E0A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56" y="4458414"/>
            <a:ext cx="2399586" cy="23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son file - Free interface icons">
            <a:extLst>
              <a:ext uri="{FF2B5EF4-FFF2-40B4-BE49-F238E27FC236}">
                <a16:creationId xmlns:a16="http://schemas.microsoft.com/office/drawing/2014/main" id="{8E01B85D-078F-33A3-CC99-42CA1CE9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28" y="3843528"/>
            <a:ext cx="2569464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84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3568700" y="1351509"/>
            <a:ext cx="5054600" cy="415498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hu-HU" altLang="ko-KR" sz="8800" b="0"/>
              <a:t>Következzen a játék bemutató</a:t>
            </a:r>
            <a:endParaRPr lang="en-US" altLang="ko-KR" sz="8800" b="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bas Neue - Poppins Light">
      <a:majorFont>
        <a:latin typeface="Bebas Neue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5A4E"/>
        </a:solidFill>
        <a:ln>
          <a:noFill/>
        </a:ln>
      </a:spPr>
      <a:bodyPr rtlCol="0" anchor="ctr"/>
      <a:lstStyle>
        <a:defPPr algn="ctr">
          <a:defRPr sz="2800" dirty="0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164</Words>
  <Application>Microsoft Office PowerPoint</Application>
  <PresentationFormat>Szélesvásznú</PresentationFormat>
  <Paragraphs>39</Paragraphs>
  <Slides>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Arial</vt:lpstr>
      <vt:lpstr>맑은 고딕</vt:lpstr>
      <vt:lpstr>PPTMON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Balogh Ádám</cp:lastModifiedBy>
  <cp:revision>242</cp:revision>
  <dcterms:created xsi:type="dcterms:W3CDTF">2019-04-06T05:20:47Z</dcterms:created>
  <dcterms:modified xsi:type="dcterms:W3CDTF">2025-03-16T19:24:56Z</dcterms:modified>
</cp:coreProperties>
</file>